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8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46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4" d="100"/>
          <a:sy n="44" d="100"/>
        </p:scale>
        <p:origin x="225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5393AB-A4CC-4692-AAFA-ECCD501BE3CE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2D7C62-19A1-496D-8595-6767F7DA5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763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4FCD-28EB-41CB-AF66-632E218DA4E4}" type="datetimeFigureOut">
              <a:rPr lang="en-CA" smtClean="0"/>
              <a:t>2024-03-26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0F118-87EB-4518-861F-A6A8570BEC5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26530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4FCD-28EB-41CB-AF66-632E218DA4E4}" type="datetimeFigureOut">
              <a:rPr lang="en-CA" smtClean="0"/>
              <a:t>2024-03-26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0F118-87EB-4518-861F-A6A8570BEC5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27132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4FCD-28EB-41CB-AF66-632E218DA4E4}" type="datetimeFigureOut">
              <a:rPr lang="en-CA" smtClean="0"/>
              <a:t>2024-03-26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0F118-87EB-4518-861F-A6A8570BEC5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79790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4FCD-28EB-41CB-AF66-632E218DA4E4}" type="datetimeFigureOut">
              <a:rPr lang="en-CA" smtClean="0"/>
              <a:t>2024-03-26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0F118-87EB-4518-861F-A6A8570BEC5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0526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4FCD-28EB-41CB-AF66-632E218DA4E4}" type="datetimeFigureOut">
              <a:rPr lang="en-CA" smtClean="0"/>
              <a:t>2024-03-26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0F118-87EB-4518-861F-A6A8570BEC5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73039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4FCD-28EB-41CB-AF66-632E218DA4E4}" type="datetimeFigureOut">
              <a:rPr lang="en-CA" smtClean="0"/>
              <a:t>2024-03-26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0F118-87EB-4518-861F-A6A8570BEC5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64756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4FCD-28EB-41CB-AF66-632E218DA4E4}" type="datetimeFigureOut">
              <a:rPr lang="en-CA" smtClean="0"/>
              <a:t>2024-03-26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0F118-87EB-4518-861F-A6A8570BEC5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48769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4FCD-28EB-41CB-AF66-632E218DA4E4}" type="datetimeFigureOut">
              <a:rPr lang="en-CA" smtClean="0"/>
              <a:t>2024-03-26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0F118-87EB-4518-861F-A6A8570BEC5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0508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4FCD-28EB-41CB-AF66-632E218DA4E4}" type="datetimeFigureOut">
              <a:rPr lang="en-CA" smtClean="0"/>
              <a:t>2024-03-26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0F118-87EB-4518-861F-A6A8570BEC5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40846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4FCD-28EB-41CB-AF66-632E218DA4E4}" type="datetimeFigureOut">
              <a:rPr lang="en-CA" smtClean="0"/>
              <a:t>2024-03-26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0F118-87EB-4518-861F-A6A8570BEC5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54429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4FCD-28EB-41CB-AF66-632E218DA4E4}" type="datetimeFigureOut">
              <a:rPr lang="en-CA" smtClean="0"/>
              <a:t>2024-03-26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0F118-87EB-4518-861F-A6A8570BEC5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77539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64FCD-28EB-41CB-AF66-632E218DA4E4}" type="datetimeFigureOut">
              <a:rPr lang="en-CA" smtClean="0"/>
              <a:t>2024-03-26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0F118-87EB-4518-861F-A6A8570BEC5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1142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DAD0F01-2571-41BB-186B-8FA222D53DF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60000" y="180000"/>
            <a:ext cx="6134470" cy="450000"/>
          </a:xfrm>
          <a:prstGeom prst="rect">
            <a:avLst/>
          </a:prstGeom>
          <a:solidFill>
            <a:srgbClr val="27467D"/>
          </a:solidFill>
          <a:ln>
            <a:solidFill>
              <a:srgbClr val="27467D"/>
            </a:solidFill>
          </a:ln>
        </p:spPr>
        <p:txBody>
          <a:bodyPr wrap="square" rtlCol="0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D32E05-8A50-F2B9-F493-1657BB4B47A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0000" y="1080000"/>
            <a:ext cx="6678000" cy="3218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 anchorCtr="1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>
                <a:solidFill>
                  <a:prstClr val="black"/>
                </a:solidFill>
                <a:latin typeface="Calibri" panose="020F0502020204030204"/>
              </a:rPr>
              <a:t>[image and text]</a:t>
            </a: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83A86B-D2ED-D02C-B04B-4DFBA6149DF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0000" y="4782312"/>
            <a:ext cx="6678000" cy="35661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 anchorCtr="1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>
                <a:solidFill>
                  <a:prstClr val="black"/>
                </a:solidFill>
                <a:latin typeface="Calibri" panose="020F0502020204030204"/>
              </a:rPr>
              <a:t>[image and text]</a:t>
            </a: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7521F3-0DC1-AD19-BA2E-8D6DAAA19CE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0000" y="8823960"/>
            <a:ext cx="6678000" cy="29169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 anchorCtr="1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>
                <a:solidFill>
                  <a:prstClr val="black"/>
                </a:solidFill>
                <a:latin typeface="Calibri" panose="020F0502020204030204"/>
              </a:rPr>
              <a:t>[image and text]</a:t>
            </a: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490254-8CF1-D100-206F-05ECB67A13E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41435" y="810000"/>
            <a:ext cx="1371600" cy="540000"/>
          </a:xfrm>
          <a:prstGeom prst="rect">
            <a:avLst/>
          </a:prstGeom>
          <a:solidFill>
            <a:srgbClr val="27467D"/>
          </a:solidFill>
          <a:ln>
            <a:solidFill>
              <a:schemeClr val="accent1"/>
            </a:solidFill>
          </a:ln>
        </p:spPr>
        <p:txBody>
          <a:bodyPr wrap="square" rtlCol="0" anchor="ctr" anchorCtr="0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Methods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27572C-A02F-0ECA-27AA-F767F804219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41435" y="4504176"/>
            <a:ext cx="1371600" cy="540000"/>
          </a:xfrm>
          <a:prstGeom prst="rect">
            <a:avLst/>
          </a:prstGeom>
          <a:solidFill>
            <a:srgbClr val="27467D"/>
          </a:solidFill>
          <a:ln>
            <a:solidFill>
              <a:schemeClr val="accent1"/>
            </a:solidFill>
          </a:ln>
        </p:spPr>
        <p:txBody>
          <a:bodyPr wrap="square" rtlCol="0" anchor="ctr" anchorCtr="0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Results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207E84-F46C-E4BE-4322-A1C4D15E23C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41435" y="8553960"/>
            <a:ext cx="1371600" cy="540000"/>
          </a:xfrm>
          <a:prstGeom prst="rect">
            <a:avLst/>
          </a:prstGeom>
          <a:solidFill>
            <a:srgbClr val="27467D"/>
          </a:solidFill>
          <a:ln>
            <a:solidFill>
              <a:schemeClr val="accent1"/>
            </a:solidFill>
          </a:ln>
        </p:spPr>
        <p:txBody>
          <a:bodyPr wrap="square" rtlCol="0" anchor="ctr" anchorCtr="0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Implications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4CD99C-9614-52EA-7DA3-C82B6AD90F6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1835925"/>
            <a:ext cx="68580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/>
              <a:t>Definitions of acronyms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118640-4EBF-C7A5-529F-F9BCFBF437C6}"/>
              </a:ext>
            </a:extLst>
          </p:cNvPr>
          <p:cNvSpPr txBox="1"/>
          <p:nvPr/>
        </p:nvSpPr>
        <p:spPr>
          <a:xfrm>
            <a:off x="3608209" y="11805147"/>
            <a:ext cx="39162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        </a:t>
            </a:r>
            <a:r>
              <a:rPr lang="en-US" sz="1600" dirty="0"/>
              <a:t>[Author] et al, [Year]  @AATSHQ</a:t>
            </a:r>
          </a:p>
        </p:txBody>
      </p:sp>
      <p:pic>
        <p:nvPicPr>
          <p:cNvPr id="1026" name="Picture 2" descr="Twitter rebrands as X with &quot;art deco&quot; logo">
            <a:extLst>
              <a:ext uri="{FF2B5EF4-FFF2-40B4-BE49-F238E27FC236}">
                <a16:creationId xmlns:a16="http://schemas.microsoft.com/office/drawing/2014/main" id="{A44F04E1-5DF5-77BA-0DCA-8222515C97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209" y="11818573"/>
            <a:ext cx="386853" cy="386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029949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1488</TotalTime>
  <Words>34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1_Office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Lindsay Dankmyer</dc:creator>
  <cp:lastModifiedBy>Lindsay Dankmyer</cp:lastModifiedBy>
  <cp:revision>7</cp:revision>
  <dcterms:created xsi:type="dcterms:W3CDTF">2023-12-13T01:01:29Z</dcterms:created>
  <dcterms:modified xsi:type="dcterms:W3CDTF">2024-03-26T16:42:15Z</dcterms:modified>
</cp:coreProperties>
</file>